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830C8B-AFA3-45BB-A4DA-5AD07D31A24F}" type="datetimeFigureOut">
              <a:rPr lang="en-PH" smtClean="0"/>
              <a:t>17/03/2018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0E31C-6E3B-4979-BCBB-B1A415BF083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02117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0E31C-6E3B-4979-BCBB-B1A415BF083B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18941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78E9-C3E4-40D4-A683-27B2D3B8EC22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3C3CD-710C-4A47-951E-8F5DBBE74D4F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36527-91A4-4E92-97BE-04A216F33E11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FB818-0BD8-4E75-B3A4-66A4849E1EEF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2F80-9F84-4E9C-B07F-B698373664FC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52F1-811A-46DE-9214-2465D45D39FC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B4A1D-4932-4FA3-ABE7-257D85F74B8D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070C8-1D36-498F-B18B-E9D4DCEBD89D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AC229-FE8F-4804-ACC4-E9678252DC8E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8C2FC-9B38-4E82-8EB0-588BCAC4FC19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794C5-EA0F-4051-852E-3053E7C07BE0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344CC-F15C-457D-9BB0-CD1793CE8F13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5E724-C731-4A6E-BE1B-EFBCD0088823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CCB72-66AD-4DCA-836C-F12D91527739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8FAD-9DA9-471A-997B-AF77B59F5360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32E5E-3DE6-44F4-9214-F428FA2E1DAF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718A-9739-4167-A330-FE6B80EEF15D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A6CB2C1-DCB4-42E6-8D89-910672021A24}" type="datetime1">
              <a:rPr lang="en-US" smtClean="0"/>
              <a:t>03/17/2018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9326" y="1115163"/>
            <a:ext cx="8001000" cy="2971801"/>
          </a:xfrm>
        </p:spPr>
        <p:txBody>
          <a:bodyPr/>
          <a:lstStyle/>
          <a:p>
            <a:r>
              <a:rPr lang="en-PH" dirty="0" smtClean="0"/>
              <a:t>Ticketing and  Debit memo system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900" y="291351"/>
            <a:ext cx="3089298" cy="1699115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26" y="291351"/>
            <a:ext cx="3089298" cy="164762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7693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888643" y="2009101"/>
            <a:ext cx="2228046" cy="222804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 smtClean="0"/>
              <a:t>PURCHASE ORDER</a:t>
            </a:r>
          </a:p>
        </p:txBody>
      </p:sp>
      <p:sp>
        <p:nvSpPr>
          <p:cNvPr id="7" name="Oval 6"/>
          <p:cNvSpPr/>
          <p:nvPr/>
        </p:nvSpPr>
        <p:spPr>
          <a:xfrm>
            <a:off x="4441067" y="2009101"/>
            <a:ext cx="2228046" cy="222804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 smtClean="0"/>
              <a:t>APPROVE</a:t>
            </a:r>
          </a:p>
        </p:txBody>
      </p:sp>
      <p:sp>
        <p:nvSpPr>
          <p:cNvPr id="8" name="Oval 7"/>
          <p:cNvSpPr/>
          <p:nvPr/>
        </p:nvSpPr>
        <p:spPr>
          <a:xfrm>
            <a:off x="8289701" y="2009101"/>
            <a:ext cx="2228046" cy="2228046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 smtClean="0"/>
              <a:t>DEBIT MEMO</a:t>
            </a:r>
          </a:p>
        </p:txBody>
      </p:sp>
      <p:sp>
        <p:nvSpPr>
          <p:cNvPr id="9" name="Right Arrow 8"/>
          <p:cNvSpPr/>
          <p:nvPr/>
        </p:nvSpPr>
        <p:spPr>
          <a:xfrm>
            <a:off x="3348507" y="2910625"/>
            <a:ext cx="927279" cy="334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Right Arrow 9"/>
          <p:cNvSpPr/>
          <p:nvPr/>
        </p:nvSpPr>
        <p:spPr>
          <a:xfrm>
            <a:off x="7222902" y="2955699"/>
            <a:ext cx="927279" cy="33485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Oval 10"/>
          <p:cNvSpPr/>
          <p:nvPr/>
        </p:nvSpPr>
        <p:spPr>
          <a:xfrm>
            <a:off x="1545465" y="1365161"/>
            <a:ext cx="334850" cy="33485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b="1" dirty="0" smtClean="0">
                <a:solidFill>
                  <a:srgbClr val="C00000"/>
                </a:solidFill>
              </a:rPr>
              <a:t>1</a:t>
            </a:r>
            <a:endParaRPr lang="en-PH" b="1" dirty="0">
              <a:solidFill>
                <a:srgbClr val="C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43856" y="1365161"/>
            <a:ext cx="334850" cy="33485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b="1" dirty="0" smtClean="0">
                <a:solidFill>
                  <a:srgbClr val="C00000"/>
                </a:solidFill>
              </a:rPr>
              <a:t>2</a:t>
            </a:r>
            <a:endParaRPr lang="en-PH" b="1" dirty="0">
              <a:solidFill>
                <a:srgbClr val="C000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9236299" y="1365161"/>
            <a:ext cx="334850" cy="33485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b="1" dirty="0" smtClean="0">
                <a:solidFill>
                  <a:srgbClr val="C00000"/>
                </a:solidFill>
              </a:rPr>
              <a:t>3</a:t>
            </a:r>
            <a:endParaRPr lang="en-PH" b="1" dirty="0">
              <a:solidFill>
                <a:srgbClr val="C00000"/>
              </a:solidFill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51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7576" y="399244"/>
            <a:ext cx="5782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600" b="1" dirty="0" smtClean="0">
                <a:solidFill>
                  <a:srgbClr val="002060"/>
                </a:solidFill>
              </a:rPr>
              <a:t>PURCHASE ORDER</a:t>
            </a:r>
            <a:endParaRPr lang="en-PH" sz="3600" b="1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257576" y="1045575"/>
            <a:ext cx="11590987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57576" y="1146220"/>
            <a:ext cx="7419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 smtClean="0"/>
              <a:t>This module will be the starting point of the Debit Memo Process.</a:t>
            </a:r>
            <a:endParaRPr lang="en-PH" dirty="0"/>
          </a:p>
        </p:txBody>
      </p:sp>
      <p:sp>
        <p:nvSpPr>
          <p:cNvPr id="14" name="TextBox 13"/>
          <p:cNvSpPr txBox="1"/>
          <p:nvPr/>
        </p:nvSpPr>
        <p:spPr>
          <a:xfrm>
            <a:off x="257576" y="1891048"/>
            <a:ext cx="50081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 smtClean="0"/>
              <a:t>Data Availability:</a:t>
            </a:r>
          </a:p>
          <a:p>
            <a:endParaRPr lang="en-PH" dirty="0" smtClean="0"/>
          </a:p>
          <a:p>
            <a:r>
              <a:rPr lang="en-PH" dirty="0" smtClean="0"/>
              <a:t>• Auto Generated Series Number</a:t>
            </a:r>
          </a:p>
          <a:p>
            <a:r>
              <a:rPr lang="en-PH" dirty="0" smtClean="0"/>
              <a:t>• Date / Branch / Supervisor Data selection</a:t>
            </a:r>
          </a:p>
          <a:p>
            <a:r>
              <a:rPr lang="en-PH" dirty="0" smtClean="0"/>
              <a:t>• Item / Request Data selection</a:t>
            </a:r>
          </a:p>
        </p:txBody>
      </p:sp>
    </p:spTree>
    <p:extLst>
      <p:ext uri="{BB962C8B-B14F-4D97-AF65-F5344CB8AC3E}">
        <p14:creationId xmlns:p14="http://schemas.microsoft.com/office/powerpoint/2010/main" val="120792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23</TotalTime>
  <Words>54</Words>
  <Application>Microsoft Office PowerPoint</Application>
  <PresentationFormat>Widescreen</PresentationFormat>
  <Paragraphs>18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Century Gothic</vt:lpstr>
      <vt:lpstr>Wingdings 3</vt:lpstr>
      <vt:lpstr>Slice</vt:lpstr>
      <vt:lpstr>Ticketing and  Debit memo system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Debit memo system</dc:title>
  <dc:creator>russel</dc:creator>
  <cp:lastModifiedBy>russel</cp:lastModifiedBy>
  <cp:revision>4</cp:revision>
  <dcterms:created xsi:type="dcterms:W3CDTF">2018-03-17T06:26:24Z</dcterms:created>
  <dcterms:modified xsi:type="dcterms:W3CDTF">2018-03-17T06:50:04Z</dcterms:modified>
</cp:coreProperties>
</file>

<file path=docProps/thumbnail.jpeg>
</file>